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784BB-AFFA-4C91-956D-6CAEF6444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7A2EF-343C-4A7A-BA77-375B79346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67E5-EC14-4A03-8798-50FA0DCCE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37392-C416-47E1-8FD0-D82D9FC1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6E7CF-4B95-448B-B855-FE06A6B98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1165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4BB9-91DF-4A20-8055-64A49D57F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90B24-6D2D-4B95-8C84-1B3531920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2A916-3996-484F-978B-B0BFF0E7C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693AF-AE87-4D90-A78F-CB7A799BF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D0B7E-BDBE-44A4-AC11-F88AC80D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720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0089FE-7FF7-48E7-AF78-71CDC49652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2EDF9-B3C2-4163-9F92-EAB5685A2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E6D86-626E-41C2-BDC0-BA0E00DA2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2C97D-72A3-4257-AE2A-0C3925494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CA261-AD46-4378-8CA2-AEA8813B9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21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1289B-BE34-4FEA-9F6C-94CA078A9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0C63-C8CF-40D9-BF84-5124AA11A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508BD-CFAB-44CA-94F5-A3F375C5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C1406-BAB4-4477-BBFA-E42C64AD9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39C50-0EEC-47FB-B076-3D04FA214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833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1A245-3254-4C74-80F9-58F33B09D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FB5EB-DF2D-491B-89E5-F471F53F3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F610D-5B29-4B00-A7AA-5925A750E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FA71D-E0C1-4CAE-A200-5B25DC25D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8B967-141A-4CA9-AC1E-F4D486FF3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91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30AB2-A029-461A-88B4-78506B9CD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4D850-61F8-40B9-B641-E33D21B10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EF6A0-F2BC-4230-B357-29040D15D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F9701-EC74-41AD-A3E2-C31E0360E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CA669-8961-4379-8144-0085BB709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FA855-1A0B-493A-A123-6A1B4C25D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3655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CC184-3C47-41A0-99DA-94987048C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D9DF5-D0C3-461A-B119-9A5D584F7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F5B7F-E105-4D75-829E-24E0D4749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8AC2EE-ED90-41DF-AA7D-19D14F2B5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7A4CD-526C-4F19-AE14-FD0DB02278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977CE-1EDC-4D76-90B3-31494AF3B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1753AB-510B-4D53-9821-84217CB1D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02FE22-CCDD-44D6-B7F1-5413B3D75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0855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A315-0093-411E-8E7D-CDE9FB88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68BF6D-7B2B-4189-90EE-D8F95E61A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6F8AD-75C6-4E1E-AE20-A7E5AD719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E06FB7-A390-4D8C-981A-2555595B0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261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3F03D9-2E56-4726-9359-1D4B02C6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A50B91-07AC-422B-B350-E538EC8F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43722-1B05-42A4-BCFF-AA88E807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471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582AA-AAA1-450D-BE34-0535C8C29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B649-B87A-48D3-B1EC-520D6B8A0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A58FF-B4A9-4DE8-A49D-C46997FF0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D9A5B-50D2-49CD-90D8-E7634A4D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7C52B-F2F2-4BE4-844E-7673AAF98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C6076-7A83-443B-B564-763C6DADF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580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58C01-F307-48A8-BC59-7A715404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E18F9-EFC8-43B6-9774-159EFD933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8FE81-39CC-4AC5-8893-A59E5831B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1BF74-FD52-4382-9BE2-2A7D78555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0182C-9DE2-415A-8577-E57A23848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1C6A0-698F-4151-8CD6-2F279F91E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258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633B75-2E39-4B1B-BF33-53F71688F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9DB64-AAA5-4CB9-890E-74AC3991A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6B92B-D85B-4511-98CF-1E927D6C05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05308-66DA-4207-AD6C-64BB72E1E4EA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AF122-688C-4293-AECF-DD26B5AC2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043A3-3251-446B-B7EC-B740AB56D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83A62-CB5C-45A8-8E9F-911568A6E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340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5178F-9990-4D00-ACBE-AFBD427E8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69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AC6916-229F-43BB-861C-5950C4B8E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815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F54A02-2A01-49BC-AD2E-6C0BCE5E9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14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580661-D6C7-4FCA-BB4D-4707906D7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70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924898-A176-4643-873B-EB433577A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91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8270AE-F303-4D5A-93CC-5D3E004BF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47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5D82F8-13A4-46A1-B660-6A0E9E108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18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5989F4-48FE-4F32-A2A8-6F6B08FE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133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913963-20C8-4B85-87EB-E0C196EE1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14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04D085-ADF2-447B-83CF-315320077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28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2F3786-535F-496D-8998-11D276554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1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7481A7-45B4-4A20-848F-F981C9CAC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95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AA1E7D-0E9F-4DB1-95C5-34E6CD37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65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605E7-F499-45B9-B85F-F8E196889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06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8A597C-DAD5-49E7-9D25-3D2C6364B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62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33E32A-CED2-4614-933B-1C0701CE1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684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BHALERAO Rohit</dc:creator>
  <cp:lastModifiedBy>BHALERAO Rohit</cp:lastModifiedBy>
  <cp:revision>1</cp:revision>
  <dcterms:created xsi:type="dcterms:W3CDTF">2020-11-18T00:02:04Z</dcterms:created>
  <dcterms:modified xsi:type="dcterms:W3CDTF">2020-11-18T00:15:41Z</dcterms:modified>
</cp:coreProperties>
</file>

<file path=docProps/thumbnail.jpeg>
</file>